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5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5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0499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主要介绍了中国的拱手礼。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88877"/>
            <a:ext cx="1917070" cy="4681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75" y="1340768"/>
            <a:ext cx="10699463" cy="11505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1"/>
          <p:cNvSpPr txBox="1"/>
          <p:nvPr/>
        </p:nvSpPr>
        <p:spPr bwMode="auto">
          <a:xfrm>
            <a:off x="360854" y="5561180"/>
            <a:ext cx="11485848" cy="849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one of classic greeting manners in China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及下文的介绍可知，此处应是一句承上启下的话，来介绍一些有关拱手礼的内容。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现在让我们进一步了解它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9664"/>
            <a:ext cx="8356220" cy="1291590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短文内容，从短文后方框中的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选项中，选出适当的选项补全短文。选项中有一项为多余选项。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countries have different manners about social situations.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42274" y="620688"/>
            <a:ext cx="3705864" cy="519888"/>
          </a:xfrm>
          <a:prstGeom prst="rect">
            <a:avLst/>
          </a:prstGeom>
        </p:spPr>
      </p:pic>
      <p:pic>
        <p:nvPicPr>
          <p:cNvPr id="4" name="cx30.jpg" descr="id:21475064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741138" y="1032418"/>
            <a:ext cx="2994756" cy="1460478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9998" y="3780418"/>
            <a:ext cx="11485848" cy="169164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eaLnBrk="1" hangingPunct="0">
              <a:lnSpc>
                <a:spcPct val="130000"/>
              </a:lnSpc>
              <a:spcAft>
                <a:spcPts val="0"/>
              </a:spcAft>
              <a:buAutoNum type="alphaUcPeriod"/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let’s learn more about it.		B.  The way to make fist and palm salute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 When and where do people use it?		D.  It is often widely used among Western countries.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Finally,shake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hands towards each other for three times.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49395" algn="l"/>
                <a:tab pos="4848225" algn="l"/>
                <a:tab pos="7019925" algn="l"/>
                <a:tab pos="963104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 Fist and palm salute has a history of more than 3,000 years.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406574" y="2332087"/>
            <a:ext cx="11494992" cy="1291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Mexico, 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shake hands when they meet for the first time. In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Brazil,people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kiss. In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Korea, 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bow. Do you know Chinese fist and palm salute? It is one of classic greeting manners in China. 1_____      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94705" y="3213159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5371779"/>
            <a:ext cx="11485848" cy="124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“People make fist and palm salute when they visit someone during the Spring Festival or attend someone’s wedding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ceremony,birthday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party and so on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可知，此处提到了使用拱手礼的场合。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人们在何时何地使用它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92881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occasions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palm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salute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centuries,China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been known as a “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Liyi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Zhibang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Nowadays,Chinese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shake hands when meeting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others,but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they also make fist and palm salute.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make fist and palm salute when they visit someone during the Spring Festival or attend someone’s wedding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ceremony,birthday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party and so on.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9998" y="2900880"/>
            <a:ext cx="11485848" cy="249174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eaLnBrk="1" hangingPunct="0">
              <a:lnSpc>
                <a:spcPct val="130000"/>
              </a:lnSpc>
              <a:spcAft>
                <a:spcPts val="0"/>
              </a:spcAft>
              <a:buAutoNum type="alphaUcPeriod"/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let’s learn more about it.		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eaLnBrk="1" hangingPunct="0">
              <a:lnSpc>
                <a:spcPct val="130000"/>
              </a:lnSpc>
              <a:spcAft>
                <a:spcPts val="0"/>
              </a:spcAft>
              <a:buAutoNum type="alphaUcPeriod"/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way to make fist and palm salute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 When and where do people use it?	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 It is often widely used among Western countries.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Finally,shake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hands towards each other for three times.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49395" algn="l"/>
                <a:tab pos="4848225" algn="l"/>
                <a:tab pos="7019925" algn="l"/>
                <a:tab pos="963104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 Fist and palm salute has a history of more than 3,000 years.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79382" y="1544224"/>
            <a:ext cx="407174" cy="452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 smtClean="0"/>
              <a:t>C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571866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started in West Zhou Dynasty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可知，此处应介绍拱手礼的历史。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拱手礼已有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3000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多年的历史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292935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palm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salute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started in West Zhou Dynasty. If people met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strangers,they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prepare for a fight if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necessary,and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hands were always ready for holding weapons. Holding hands together pointed to themselves was a meaning of expressing kindness. Later it became one of traditional Chinese manners when meeting each other.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9998" y="3017977"/>
            <a:ext cx="11485848" cy="2730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eaLnBrk="1" hangingPunct="0">
              <a:lnSpc>
                <a:spcPct val="130000"/>
              </a:lnSpc>
              <a:spcAft>
                <a:spcPts val="0"/>
              </a:spcAft>
              <a:buAutoNum type="alphaUcPeriod"/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let’s learn more about it.		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eaLnBrk="1" hangingPunct="0">
              <a:lnSpc>
                <a:spcPct val="130000"/>
              </a:lnSpc>
              <a:spcAft>
                <a:spcPts val="0"/>
              </a:spcAft>
              <a:buAutoNum type="alphaUcPeriod"/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way to make fist and palm salute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 When and where do people use it?		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 It is often widely used among Western countries.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Finally,shake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hands towards each other for three times.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49395" algn="l"/>
                <a:tab pos="4848225" algn="l"/>
                <a:tab pos="701992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 Fist and palm salute has a history of more than 3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58638" y="1144822"/>
            <a:ext cx="407174" cy="452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 smtClean="0"/>
              <a:t>F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5661248"/>
            <a:ext cx="11485848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“How do you make fist and palm salute properly?”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可知，此处应介绍使用拱手礼的正确方式。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拱手礼的方式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13023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you make fist and palm salute properly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First,stand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attention.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Then,if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 a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man,right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-hand half-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fist,and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left-hand hold the right-hand in front of your chest. For a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woman,left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-hand half-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fist,then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right-hand put the left-hand on the top.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Next,watch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other,raise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both hands to brow and bend down. 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Also,you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say some lucky greeting words to each other for three times.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9998" y="3023273"/>
            <a:ext cx="11485848" cy="26111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eaLnBrk="1" hangingPunct="0">
              <a:lnSpc>
                <a:spcPct val="130000"/>
              </a:lnSpc>
              <a:spcAft>
                <a:spcPts val="0"/>
              </a:spcAft>
              <a:buAutoNum type="alphaUcPeriod"/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let’s learn more about it.		</a:t>
            </a:r>
            <a:endParaRPr lang="en-US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eaLnBrk="1" hangingPunct="0">
              <a:lnSpc>
                <a:spcPct val="130000"/>
              </a:lnSpc>
              <a:spcAft>
                <a:spcPts val="0"/>
              </a:spcAft>
              <a:buAutoNum type="alphaUcPeriod"/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way to make fist and palm salute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 When and where do people use it?		</a:t>
            </a:r>
            <a:endParaRPr lang="en-US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 It is often widely used among Western countries.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 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Finally,shake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hands towards each other for three times.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49395" algn="l"/>
                <a:tab pos="4848225" algn="l"/>
                <a:tab pos="7019925" algn="l"/>
                <a:tab pos="9631045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 Fist and palm salute has a history of more than 3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94734" y="776736"/>
            <a:ext cx="407174" cy="452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 smtClean="0"/>
              <a:t>B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065771" y="820286"/>
            <a:ext cx="31931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566124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“First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Next”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可知，此处介绍了如何行礼。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最后，互相握手三次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13023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you make fist and palm salute properly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First,stand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attention.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Then,if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 a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man,right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-hand half-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fist,and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left-hand hold the right-hand in front of your chest. For a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woman,left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-hand half-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fist,then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right-hand put the left-hand on the top.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Next,watch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other,raise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both hands to brow and bend down. 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Also,you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say some lucky greeting words to each other for three times.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9998" y="3023273"/>
            <a:ext cx="11485848" cy="26111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eaLnBrk="1" hangingPunct="0">
              <a:lnSpc>
                <a:spcPct val="130000"/>
              </a:lnSpc>
              <a:spcAft>
                <a:spcPts val="0"/>
              </a:spcAft>
              <a:buAutoNum type="alphaUcPeriod"/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let’s learn more about it.		</a:t>
            </a:r>
            <a:endParaRPr lang="en-US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eaLnBrk="1" hangingPunct="0">
              <a:lnSpc>
                <a:spcPct val="130000"/>
              </a:lnSpc>
              <a:spcAft>
                <a:spcPts val="0"/>
              </a:spcAft>
              <a:buAutoNum type="alphaUcPeriod"/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way to make fist and palm salute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 When and where do people use it?		</a:t>
            </a:r>
            <a:endParaRPr lang="en-US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 It is often widely used among Western countries.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 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Finally,shake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hands towards each other for three times.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49395" algn="l"/>
                <a:tab pos="4848225" algn="l"/>
                <a:tab pos="7019925" algn="l"/>
                <a:tab pos="9631045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 Fist and palm salute has a history of more than 3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50552" y="2420888"/>
            <a:ext cx="407174" cy="452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 smtClean="0"/>
              <a:t>E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065771" y="820286"/>
            <a:ext cx="31931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3884</Words>
  <Application>WPS 演示</Application>
  <PresentationFormat>自定义</PresentationFormat>
  <Paragraphs>80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460</cp:revision>
  <dcterms:created xsi:type="dcterms:W3CDTF">2020-11-06T05:24:00Z</dcterms:created>
  <dcterms:modified xsi:type="dcterms:W3CDTF">2025-09-18T03:47:43Z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